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6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media1.mp4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239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2768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2468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71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42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52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70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07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36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911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38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7E023-BF43-4B8B-B0EE-CAB91E8168B3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CCF83-BF32-4867-BA82-1706E5C8FF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6198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3" Type="http://schemas.microsoft.com/office/2007/relationships/media" Target="../media/media2.m4a"/><Relationship Id="rId7" Type="http://schemas.microsoft.com/office/2007/relationships/media" Target="../media/media4.m4a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11" Type="http://schemas.openxmlformats.org/officeDocument/2006/relationships/image" Target="../media/image2.png"/><Relationship Id="rId5" Type="http://schemas.microsoft.com/office/2007/relationships/media" Target="../media/media3.m4a"/><Relationship Id="rId10" Type="http://schemas.openxmlformats.org/officeDocument/2006/relationships/image" Target="../media/image1.png"/><Relationship Id="rId4" Type="http://schemas.openxmlformats.org/officeDocument/2006/relationships/audio" Target="../media/media2.m4a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7619A-1029-F915-6A2E-320A929C2EE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l"/>
            <a:r>
              <a:rPr lang="en-IN" sz="5400" b="1" dirty="0"/>
              <a:t>Measuring the Pulse of Prosperity An Index of Economic Freedom Analysis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5B81542E-F2EF-9977-3675-87CD1751D7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349625" y="1825625"/>
            <a:ext cx="5946775" cy="4351338"/>
          </a:xfr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DB2FCCF-8BD7-3B2F-7BE2-0713C3CF0BE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AF0BDC-70F9-31E2-403B-8E788E94B9E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609AAC6-25BA-E209-A869-62AB8B6526D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5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23740">
        <p14:honeycomb/>
      </p:transition>
    </mc:Choice>
    <mc:Fallback>
      <p:transition spd="slow" advTm="237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71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36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4802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5" objId="4"/>
        <p14:playEvt time="1200" objId="6"/>
        <p14:stopEvt time="1257" objId="4"/>
        <p14:pauseEvt time="23727" objId="6"/>
        <p14:stopEvt time="23727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4AD42-8B74-19C7-9F5D-4ECABE79D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60972"/>
            <a:ext cx="9144000" cy="1342541"/>
          </a:xfrm>
        </p:spPr>
        <p:txBody>
          <a:bodyPr>
            <a:normAutofit/>
          </a:bodyPr>
          <a:lstStyle/>
          <a:p>
            <a:r>
              <a:rPr lang="en-US" sz="3200" b="1" dirty="0"/>
              <a:t>Team nm id: </a:t>
            </a:r>
            <a:r>
              <a:rPr lang="en-IN" sz="3200" b="1" i="0" dirty="0">
                <a:solidFill>
                  <a:srgbClr val="18265D"/>
                </a:solidFill>
                <a:effectLst/>
                <a:latin typeface="Open Sans" panose="020B0606030504020204" pitchFamily="34" charset="0"/>
              </a:rPr>
              <a:t>AF628F67C364AC9A34E411D6F0EE389C</a:t>
            </a:r>
            <a:endParaRPr lang="en-IN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06DCF-978E-3236-8976-4E810C28A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2209" y="1839498"/>
            <a:ext cx="9144000" cy="3792675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Team leader : </a:t>
            </a:r>
            <a:r>
              <a:rPr lang="en-US" sz="40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Gowripriya.v</a:t>
            </a: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</a:p>
          <a:p>
            <a:pPr algn="l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Team Members:</a:t>
            </a:r>
          </a:p>
          <a:p>
            <a:pPr algn="l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    1.Haripriya.k</a:t>
            </a:r>
          </a:p>
          <a:p>
            <a:pPr algn="l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    2.Jeevitha.m</a:t>
            </a:r>
          </a:p>
          <a:p>
            <a:pPr algn="l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    3.Helina.k 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ECF8B1-6225-4E42-6080-554C033EB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842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121">
        <p15:prstTrans prst="airplane"/>
      </p:transition>
    </mc:Choice>
    <mc:Fallback>
      <p:transition spd="slow" advTm="41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A9013-68D4-5549-95CE-7D9F705660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economic freedom analysis  </a:t>
            </a:r>
            <a:r>
              <a:rPr lang="en-IN" sz="4400" dirty="0" err="1"/>
              <a:t>conclution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6EE58F-A770-C700-217E-8BBC00FABB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N" b="0" i="0" dirty="0">
                <a:solidFill>
                  <a:srgbClr val="E8EAED"/>
                </a:solidFill>
                <a:effectLst/>
                <a:latin typeface="Google Sans"/>
              </a:rPr>
              <a:t>The key ingredients of economic freedom are </a:t>
            </a:r>
            <a:r>
              <a:rPr lang="en-IN" b="0" i="0" dirty="0">
                <a:solidFill>
                  <a:srgbClr val="E2EEFF"/>
                </a:solidFill>
                <a:effectLst/>
                <a:latin typeface="Google Sans"/>
              </a:rPr>
              <a:t>personal choice, voluntary exchange, freedom to compete in markets, and protection of person and property</a:t>
            </a:r>
            <a:r>
              <a:rPr lang="en-IN" b="0" i="0" dirty="0">
                <a:solidFill>
                  <a:srgbClr val="E8EAED"/>
                </a:solidFill>
                <a:effectLst/>
                <a:latin typeface="Google Sans"/>
              </a:rPr>
              <a:t>. Institutions and policies are consistent with economic freedom when they allow voluntary exchange and protect individuals and their property.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78F517B-72AE-EA2D-B3E0-EA6A15F8F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08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0"/>
    </mc:Choice>
    <mc:Fallback>
      <p:transition spd="slow" advTm="8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69677BD-D506-5907-F214-2C9D70577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958" y="1825625"/>
            <a:ext cx="7424083" cy="4351338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0FA12BF-905D-37C3-9392-C5D3C6BE4B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5">
        <p14:vortex dir="r"/>
      </p:transition>
    </mc:Choice>
    <mc:Fallback>
      <p:transition spd="slow" advTm="30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" objId="2"/>
        <p14:playEvt time="681" objId="3"/>
        <p14:stopEvt time="699" objId="2"/>
        <p14:stopEvt time="1678" objId="3"/>
      </p14:showEvtLst>
    </p:ext>
  </p:extLst>
</p:sld>
</file>

<file path=ppt/theme/theme1.xml><?xml version="1.0" encoding="utf-8"?>
<a:theme xmlns:a="http://schemas.openxmlformats.org/drawingml/2006/main" name="vvvvv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vvvv" id="{7CBCFEE9-3685-4C02-B3FB-11F9EF3113EE}" vid="{8989FF11-8CC0-47FF-B935-B862FF1145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vvvvv</Template>
  <TotalTime>177</TotalTime>
  <Words>93</Words>
  <Application>Microsoft Office PowerPoint</Application>
  <PresentationFormat>Widescreen</PresentationFormat>
  <Paragraphs>9</Paragraphs>
  <Slides>4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Google Sans</vt:lpstr>
      <vt:lpstr>Open Sans</vt:lpstr>
      <vt:lpstr>vvvvv</vt:lpstr>
      <vt:lpstr>Measuring the Pulse of Prosperity An Index of Economic Freedom Analysis</vt:lpstr>
      <vt:lpstr>Team nm id: AF628F67C364AC9A34E411D6F0EE389C</vt:lpstr>
      <vt:lpstr>economic freedom analysis  conclution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Measuring the Pulse of Prosperity An Index of Economic Freedom Analysis</dc:title>
  <dc:creator>gowri priya</dc:creator>
  <cp:lastModifiedBy>gowri priya</cp:lastModifiedBy>
  <cp:revision>11</cp:revision>
  <dcterms:created xsi:type="dcterms:W3CDTF">2023-04-24T16:34:47Z</dcterms:created>
  <dcterms:modified xsi:type="dcterms:W3CDTF">2023-04-25T16:18:16Z</dcterms:modified>
</cp:coreProperties>
</file>

<file path=docProps/thumbnail.jpeg>
</file>